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62" d="100"/>
          <a:sy n="62" d="100"/>
        </p:scale>
        <p:origin x="22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 smtClean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 smtClean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 smtClean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 smtClean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 smtClean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 smtClean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 smtClean="0">
                <a:solidFill>
                  <a:srgbClr val="FFFF00"/>
                </a:solidFill>
                <a:latin typeface="+mn-ea"/>
              </a:rPr>
              <a:t>色などは変更しても構いません）</a:t>
            </a:r>
            <a:endParaRPr kumimoji="1" lang="ja-JP" altLang="en-US" sz="1600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 smtClean="0">
                <a:solidFill>
                  <a:schemeClr val="bg1"/>
                </a:solidFill>
                <a:latin typeface="+mn-ea"/>
              </a:rPr>
              <a:t>11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九州放射線医療技術学術大会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JACK's Daddy</cp:lastModifiedBy>
  <cp:revision>10</cp:revision>
  <dcterms:created xsi:type="dcterms:W3CDTF">2012-12-16T22:17:39Z</dcterms:created>
  <dcterms:modified xsi:type="dcterms:W3CDTF">2016-03-21T16:50:31Z</dcterms:modified>
</cp:coreProperties>
</file>