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95" d="100"/>
          <a:sy n="95" d="100"/>
        </p:scale>
        <p:origin x="82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>
                <a:solidFill>
                  <a:schemeClr val="bg1"/>
                </a:solidFill>
                <a:latin typeface="+mn-ea"/>
              </a:rPr>
              <a:t>12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回九州放射線医療技術学術大会</a:t>
            </a:r>
            <a:endParaRPr lang="en-US" altLang="ja-JP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惠智徳</cp:lastModifiedBy>
  <cp:revision>11</cp:revision>
  <dcterms:created xsi:type="dcterms:W3CDTF">2012-12-16T22:17:39Z</dcterms:created>
  <dcterms:modified xsi:type="dcterms:W3CDTF">2017-04-04T10:25:14Z</dcterms:modified>
</cp:coreProperties>
</file>