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1" autoAdjust="0"/>
    <p:restoredTop sz="94677"/>
  </p:normalViewPr>
  <p:slideViewPr>
    <p:cSldViewPr>
      <p:cViewPr varScale="1">
        <p:scale>
          <a:sx n="92" d="100"/>
          <a:sy n="92" d="100"/>
        </p:scale>
        <p:origin x="161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2018/5/2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br>
              <a:rPr kumimoji="1"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47667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公開する</a:t>
            </a:r>
            <a:r>
              <a:rPr kumimoji="1" lang="ja-JP" altLang="en-US" sz="1600" u="sng" dirty="0">
                <a:solidFill>
                  <a:srgbClr val="FFFF00"/>
                </a:solidFill>
                <a:latin typeface="+mn-ea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+mn-ea"/>
              </a:rPr>
              <a:t>,</a:t>
            </a:r>
          </a:p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このスライドを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2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枚目（タイトルのスライドの次）に入れてください 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(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292080" y="623731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>
                <a:solidFill>
                  <a:schemeClr val="bg1"/>
                </a:solidFill>
                <a:latin typeface="+mn-ea"/>
              </a:rPr>
              <a:t>13</a:t>
            </a:r>
            <a:r>
              <a:rPr lang="ja-JP" altLang="en-US" sz="1600">
                <a:solidFill>
                  <a:schemeClr val="bg1"/>
                </a:solidFill>
                <a:latin typeface="+mn-ea"/>
              </a:rPr>
              <a:t>回</a:t>
            </a:r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九州放射線医療技術学術大会</a:t>
            </a:r>
            <a:endParaRPr lang="en-US" altLang="ja-JP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52</Words>
  <Application>Microsoft Macintosh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福原恵</cp:lastModifiedBy>
  <cp:revision>12</cp:revision>
  <dcterms:created xsi:type="dcterms:W3CDTF">2012-12-16T22:17:39Z</dcterms:created>
  <dcterms:modified xsi:type="dcterms:W3CDTF">2018-05-02T01:45:15Z</dcterms:modified>
</cp:coreProperties>
</file>