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80" d="100"/>
          <a:sy n="80" d="100"/>
        </p:scale>
        <p:origin x="36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2019/5/7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2019/5/7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a:solidFill>
                  <a:schemeClr val="bg1"/>
                </a:solidFill>
                <a:latin typeface="+mj-ea"/>
                <a:ea typeface="+mj-ea"/>
              </a:rPr>
              <a:t>第</a:t>
            </a:r>
            <a:r>
              <a:rPr lang="en-US" altLang="ja-JP" sz="1600" dirty="0">
                <a:solidFill>
                  <a:schemeClr val="bg1"/>
                </a:solidFill>
                <a:latin typeface="+mj-ea"/>
                <a:ea typeface="+mj-ea"/>
              </a:rPr>
              <a:t>14</a:t>
            </a:r>
            <a:r>
              <a:rPr lang="ja-JP" altLang="en-US" sz="1600" dirty="0">
                <a:solidFill>
                  <a:schemeClr val="bg1"/>
                </a:solidFill>
                <a:latin typeface="+mj-ea"/>
                <a:ea typeface="+mj-ea"/>
              </a:rPr>
              <a:t>回九州放射線医療技術学術大会</a:t>
            </a:r>
            <a:endParaRPr lang="en-US" altLang="ja-JP" sz="1600" dirty="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筆頭研究者ならびに共同研究者の全員について，この研究に対する利益相反の内容を簡潔に書いてください．</a:t>
            </a:r>
            <a:endParaRPr lang="en-US" altLang="ja-JP" sz="1600" dirty="0">
              <a:latin typeface="+mj-ea"/>
              <a:ea typeface="+mj-ea"/>
            </a:endParaRPr>
          </a:p>
          <a:p>
            <a:endParaRPr lang="en-US" altLang="ja-JP" sz="1600" b="1" dirty="0">
              <a:latin typeface="+mj-ea"/>
              <a:ea typeface="+mj-ea"/>
            </a:endParaRPr>
          </a:p>
          <a:p>
            <a:r>
              <a:rPr lang="ja-JP" altLang="en-US" sz="1600" dirty="0">
                <a:latin typeface="+mj-ea"/>
                <a:ea typeface="+mj-ea"/>
              </a:rPr>
              <a:t>社員である企業・団体等の名称，研究費を受け取っている事実などを氏名を特定して書いてください．</a:t>
            </a: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a:solidFill>
                  <a:srgbClr val="FFFF00"/>
                </a:solidFill>
                <a:latin typeface="+mj-ea"/>
                <a:ea typeface="+mj-ea"/>
              </a:rPr>
              <a:t>公開する</a:t>
            </a:r>
            <a:r>
              <a:rPr kumimoji="1" lang="ja-JP" altLang="en-US" sz="1600" u="sng" dirty="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a:solidFill>
                  <a:srgbClr val="FFFF00"/>
                </a:solidFill>
                <a:latin typeface="+mj-ea"/>
                <a:ea typeface="+mj-ea"/>
              </a:rPr>
              <a:t>このスライドを</a:t>
            </a:r>
            <a:r>
              <a:rPr kumimoji="1" lang="en-US" altLang="ja-JP" sz="1600" dirty="0">
                <a:solidFill>
                  <a:srgbClr val="FFFF00"/>
                </a:solidFill>
                <a:latin typeface="+mj-ea"/>
                <a:ea typeface="+mj-ea"/>
              </a:rPr>
              <a:t>2</a:t>
            </a:r>
            <a:r>
              <a:rPr kumimoji="1" lang="ja-JP" altLang="en-US" sz="1600" dirty="0">
                <a:solidFill>
                  <a:srgbClr val="FFFF00"/>
                </a:solidFill>
                <a:latin typeface="+mj-ea"/>
                <a:ea typeface="+mj-ea"/>
              </a:rPr>
              <a:t>枚目（タイトルのスライドの次）に入れてください．</a:t>
            </a:r>
            <a:endParaRPr kumimoji="1" lang="en-US" altLang="ja-JP" sz="1600" dirty="0">
              <a:solidFill>
                <a:srgbClr val="FFFF00"/>
              </a:solidFill>
              <a:latin typeface="+mj-ea"/>
              <a:ea typeface="+mj-ea"/>
            </a:endParaRPr>
          </a:p>
          <a:p>
            <a:r>
              <a:rPr kumimoji="1" lang="ja-JP" altLang="en-US" sz="1600" dirty="0">
                <a:solidFill>
                  <a:srgbClr val="FFFF00"/>
                </a:solidFill>
                <a:latin typeface="+mj-ea"/>
                <a:ea typeface="+mj-ea"/>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103</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真彦 徳永</cp:lastModifiedBy>
  <cp:revision>13</cp:revision>
  <dcterms:created xsi:type="dcterms:W3CDTF">2012-12-16T22:17:39Z</dcterms:created>
  <dcterms:modified xsi:type="dcterms:W3CDTF">2019-05-07T13:08:42Z</dcterms:modified>
</cp:coreProperties>
</file>