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1" autoAdjust="0"/>
    <p:restoredTop sz="94677"/>
  </p:normalViewPr>
  <p:slideViewPr>
    <p:cSldViewPr>
      <p:cViewPr varScale="1">
        <p:scale>
          <a:sx n="80" d="100"/>
          <a:sy n="80" d="100"/>
        </p:scale>
        <p:origin x="36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2019/5/7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2019/5/7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526360" y="6237312"/>
            <a:ext cx="3438128" cy="432048"/>
          </a:xfrm>
        </p:spPr>
        <p:txBody>
          <a:bodyPr>
            <a:normAutofit/>
          </a:bodyPr>
          <a:lstStyle/>
          <a:p>
            <a:pPr algn="l"/>
            <a:r>
              <a:rPr lang="ja-JP" altLang="en-US" sz="1600" dirty="0">
                <a:solidFill>
                  <a:schemeClr val="bg1"/>
                </a:solidFill>
                <a:latin typeface="+mj-ea"/>
                <a:ea typeface="+mj-ea"/>
              </a:rPr>
              <a:t>第</a:t>
            </a:r>
            <a:r>
              <a:rPr lang="en-US" altLang="ja-JP" sz="1600" dirty="0">
                <a:solidFill>
                  <a:schemeClr val="bg1"/>
                </a:solidFill>
                <a:latin typeface="+mj-ea"/>
                <a:ea typeface="+mj-ea"/>
              </a:rPr>
              <a:t>14</a:t>
            </a:r>
            <a:r>
              <a:rPr lang="ja-JP" altLang="en-US" sz="1600" dirty="0">
                <a:solidFill>
                  <a:schemeClr val="bg1"/>
                </a:solidFill>
                <a:latin typeface="+mj-ea"/>
                <a:ea typeface="+mj-ea"/>
              </a:rPr>
              <a:t>回九州放射線医療技術学術大会</a:t>
            </a:r>
            <a:endParaRPr lang="en-US" altLang="ja-JP" sz="1600" dirty="0">
              <a:solidFill>
                <a:schemeClr val="bg1"/>
              </a:solidFill>
              <a:latin typeface="+mj-ea"/>
              <a:ea typeface="+mj-ea"/>
            </a:endParaRPr>
          </a:p>
        </p:txBody>
      </p:sp>
      <p:sp>
        <p:nvSpPr>
          <p:cNvPr id="6" name="角丸四角形吹き出し 5"/>
          <p:cNvSpPr/>
          <p:nvPr/>
        </p:nvSpPr>
        <p:spPr>
          <a:xfrm>
            <a:off x="5868144" y="1143000"/>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筆頭研究者ならびに共同研究者の全員について，この研究に対する利益相反の内容を簡潔に書いてください．</a:t>
            </a:r>
            <a:endParaRPr lang="en-US" altLang="ja-JP" sz="1600" dirty="0">
              <a:latin typeface="+mj-ea"/>
              <a:ea typeface="+mj-ea"/>
            </a:endParaRPr>
          </a:p>
          <a:p>
            <a:endParaRPr lang="en-US" altLang="ja-JP" sz="1600" b="1" dirty="0">
              <a:latin typeface="+mj-ea"/>
              <a:ea typeface="+mj-ea"/>
            </a:endParaRPr>
          </a:p>
          <a:p>
            <a:r>
              <a:rPr lang="ja-JP" altLang="en-US" sz="1600" dirty="0">
                <a:latin typeface="+mj-ea"/>
                <a:ea typeface="+mj-ea"/>
              </a:rPr>
              <a:t>社員である企業・団体等の名称，研究費を受け取っている事実などを氏名を特定して書いてください．</a:t>
            </a:r>
          </a:p>
        </p:txBody>
      </p:sp>
      <p:sp>
        <p:nvSpPr>
          <p:cNvPr id="7" name="テキスト ボックス 6"/>
          <p:cNvSpPr txBox="1"/>
          <p:nvPr/>
        </p:nvSpPr>
        <p:spPr>
          <a:xfrm>
            <a:off x="284796" y="116632"/>
            <a:ext cx="8385629" cy="584775"/>
          </a:xfrm>
          <a:prstGeom prst="rect">
            <a:avLst/>
          </a:prstGeom>
          <a:noFill/>
        </p:spPr>
        <p:txBody>
          <a:bodyPr wrap="none" rtlCol="0">
            <a:spAutoFit/>
          </a:bodyPr>
          <a:lstStyle/>
          <a:p>
            <a:r>
              <a:rPr kumimoji="1" lang="ja-JP" altLang="en-US" sz="1600" dirty="0">
                <a:solidFill>
                  <a:srgbClr val="FFFF00"/>
                </a:solidFill>
                <a:latin typeface="+mj-ea"/>
                <a:ea typeface="+mj-ea"/>
              </a:rPr>
              <a:t>公開する</a:t>
            </a:r>
            <a:r>
              <a:rPr kumimoji="1" lang="ja-JP" altLang="en-US" sz="1600" u="sng" dirty="0">
                <a:solidFill>
                  <a:srgbClr val="FFFF00"/>
                </a:solidFill>
                <a:latin typeface="+mj-ea"/>
                <a:ea typeface="+mj-ea"/>
              </a:rPr>
              <a:t>利益相反がある場合</a:t>
            </a:r>
            <a:r>
              <a:rPr lang="ja-JP" altLang="en-US" sz="1600" dirty="0">
                <a:solidFill>
                  <a:srgbClr val="FFFF00"/>
                </a:solidFill>
                <a:latin typeface="+mj-ea"/>
                <a:ea typeface="+mj-ea"/>
              </a:rPr>
              <a:t>，</a:t>
            </a:r>
            <a:r>
              <a:rPr kumimoji="1" lang="ja-JP" altLang="en-US" sz="1600" dirty="0">
                <a:solidFill>
                  <a:srgbClr val="FFFF00"/>
                </a:solidFill>
                <a:latin typeface="+mj-ea"/>
                <a:ea typeface="+mj-ea"/>
              </a:rPr>
              <a:t>このスライドを</a:t>
            </a:r>
            <a:r>
              <a:rPr kumimoji="1" lang="en-US" altLang="ja-JP" sz="1600" dirty="0">
                <a:solidFill>
                  <a:srgbClr val="FFFF00"/>
                </a:solidFill>
                <a:latin typeface="+mj-ea"/>
                <a:ea typeface="+mj-ea"/>
              </a:rPr>
              <a:t>2</a:t>
            </a:r>
            <a:r>
              <a:rPr kumimoji="1" lang="ja-JP" altLang="en-US" sz="1600" dirty="0">
                <a:solidFill>
                  <a:srgbClr val="FFFF00"/>
                </a:solidFill>
                <a:latin typeface="+mj-ea"/>
                <a:ea typeface="+mj-ea"/>
              </a:rPr>
              <a:t>枚目（タイトルのスライドの次）に入れてください．</a:t>
            </a:r>
            <a:endParaRPr kumimoji="1" lang="en-US" altLang="ja-JP" sz="1600" dirty="0">
              <a:solidFill>
                <a:srgbClr val="FFFF00"/>
              </a:solidFill>
              <a:latin typeface="+mj-ea"/>
              <a:ea typeface="+mj-ea"/>
            </a:endParaRPr>
          </a:p>
          <a:p>
            <a:r>
              <a:rPr kumimoji="1" lang="ja-JP" altLang="en-US" sz="1600" dirty="0">
                <a:solidFill>
                  <a:srgbClr val="FFFF00"/>
                </a:solidFill>
                <a:latin typeface="+mj-ea"/>
                <a:ea typeface="+mj-ea"/>
              </a:rPr>
              <a:t>（色などは変更しても構いません）</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103</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真彦 徳永</cp:lastModifiedBy>
  <cp:revision>13</cp:revision>
  <dcterms:created xsi:type="dcterms:W3CDTF">2012-12-16T22:17:39Z</dcterms:created>
  <dcterms:modified xsi:type="dcterms:W3CDTF">2019-05-07T13:08:42Z</dcterms:modified>
</cp:coreProperties>
</file>