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94677"/>
  </p:normalViewPr>
  <p:slideViewPr>
    <p:cSldViewPr>
      <p:cViewPr varScale="1">
        <p:scale>
          <a:sx n="80" d="100"/>
          <a:sy n="80" d="100"/>
        </p:scale>
        <p:origin x="108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2020/10/4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8278688" cy="1470025"/>
          </a:xfrm>
        </p:spPr>
        <p:txBody>
          <a:bodyPr>
            <a:no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この研究発表の内容に関する利益相反事項は，</a:t>
            </a:r>
            <a:br>
              <a:rPr kumimoji="1"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2800" dirty="0">
                <a:solidFill>
                  <a:srgbClr val="FFFF00"/>
                </a:solidFill>
                <a:latin typeface="+mn-ea"/>
                <a:ea typeface="+mn-ea"/>
              </a:rPr>
              <a:t>☑ 　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ありません</a:t>
            </a:r>
            <a:br>
              <a:rPr lang="ja-JP" altLang="en-US" sz="3200" dirty="0">
                <a:solidFill>
                  <a:srgbClr val="FFFF00"/>
                </a:solidFill>
                <a:latin typeface="+mn-ea"/>
                <a:ea typeface="+mn-ea"/>
              </a:rPr>
            </a:br>
            <a:endParaRPr kumimoji="1" lang="ja-JP" altLang="en-US" sz="3200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4766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公開する</a:t>
            </a:r>
            <a:r>
              <a:rPr kumimoji="1" lang="ja-JP" altLang="en-US" sz="1600" u="sng" dirty="0">
                <a:solidFill>
                  <a:srgbClr val="FFFF00"/>
                </a:solidFill>
                <a:latin typeface="+mn-ea"/>
              </a:rPr>
              <a:t>利益相反がない場合</a:t>
            </a:r>
            <a:r>
              <a:rPr lang="en-US" altLang="ja-JP" sz="1600" dirty="0">
                <a:solidFill>
                  <a:srgbClr val="FFFF00"/>
                </a:solidFill>
                <a:latin typeface="+mn-ea"/>
              </a:rPr>
              <a:t>,</a:t>
            </a:r>
          </a:p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このスライドを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2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枚目（タイトルのスライドの次）に入れてください 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(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色などは変更しても構いません）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5292080" y="6237312"/>
            <a:ext cx="3528392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第</a:t>
            </a:r>
            <a:r>
              <a:rPr lang="en-US" altLang="ja-JP" sz="1600" dirty="0">
                <a:solidFill>
                  <a:schemeClr val="bg1"/>
                </a:solidFill>
                <a:latin typeface="+mn-ea"/>
              </a:rPr>
              <a:t>15</a:t>
            </a:r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回九州放射線医療技術学術大会</a:t>
            </a:r>
            <a:endParaRPr lang="en-US" altLang="ja-JP" sz="16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58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土肥 哲</cp:lastModifiedBy>
  <cp:revision>14</cp:revision>
  <dcterms:created xsi:type="dcterms:W3CDTF">2012-12-16T22:17:39Z</dcterms:created>
  <dcterms:modified xsi:type="dcterms:W3CDTF">2020-10-03T18:22:41Z</dcterms:modified>
</cp:coreProperties>
</file>