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80" d="100"/>
          <a:sy n="80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2020/10/4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br>
              <a:rPr kumimoji="1"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公開する</a:t>
            </a:r>
            <a:r>
              <a:rPr kumimoji="1" lang="ja-JP" altLang="en-US" sz="1600" u="sng" dirty="0">
                <a:solidFill>
                  <a:srgbClr val="FFFF00"/>
                </a:solidFill>
                <a:latin typeface="+mn-ea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このスライドを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2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>
                <a:solidFill>
                  <a:srgbClr val="FFFF00"/>
                </a:solidFill>
                <a:latin typeface="+mn-ea"/>
              </a:rPr>
              <a:t>(</a:t>
            </a:r>
            <a:r>
              <a:rPr kumimoji="1" lang="ja-JP" altLang="en-US" sz="1600" dirty="0">
                <a:solidFill>
                  <a:srgbClr val="FFFF00"/>
                </a:solidFill>
                <a:latin typeface="+mn-ea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>
                <a:solidFill>
                  <a:schemeClr val="bg1"/>
                </a:solidFill>
                <a:latin typeface="+mn-ea"/>
              </a:rPr>
              <a:t>15</a:t>
            </a:r>
            <a:r>
              <a:rPr lang="ja-JP" altLang="en-US" sz="1600" dirty="0">
                <a:solidFill>
                  <a:schemeClr val="bg1"/>
                </a:solidFill>
                <a:latin typeface="+mn-ea"/>
              </a:rPr>
              <a:t>回九州放射線医療技術学術大会</a:t>
            </a:r>
            <a:endParaRPr lang="en-US" altLang="ja-JP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土肥 哲</cp:lastModifiedBy>
  <cp:revision>14</cp:revision>
  <dcterms:created xsi:type="dcterms:W3CDTF">2012-12-16T22:17:39Z</dcterms:created>
  <dcterms:modified xsi:type="dcterms:W3CDTF">2020-10-03T18:22:41Z</dcterms:modified>
</cp:coreProperties>
</file>