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31" autoAdjust="0"/>
    <p:restoredTop sz="94677"/>
  </p:normalViewPr>
  <p:slideViewPr>
    <p:cSldViewPr>
      <p:cViewPr varScale="1">
        <p:scale>
          <a:sx n="65" d="100"/>
          <a:sy n="65" d="100"/>
        </p:scale>
        <p:origin x="128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2022/10/11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2022/10/11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a:t>
            </a:fld>
            <a:endParaRPr kumimoji="1" lang="ja-JP" altLang="en-US"/>
          </a:p>
        </p:txBody>
      </p:sp>
    </p:spTree>
    <p:extLst>
      <p:ext uri="{BB962C8B-B14F-4D97-AF65-F5344CB8AC3E}">
        <p14:creationId xmlns:p14="http://schemas.microsoft.com/office/powerpoint/2010/main"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a:solidFill>
                  <a:schemeClr val="bg1">
                    <a:lumMod val="50000"/>
                  </a:schemeClr>
                </a:solidFill>
                <a:latin typeface="+mj-ea"/>
                <a:ea typeface="+mj-ea"/>
              </a:rPr>
              <a:t>例</a:t>
            </a:r>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本研究（の一部）はＸＸＸＸＸ（助成金</a:t>
            </a:r>
            <a:r>
              <a:rPr lang="en-US" altLang="ja-JP" sz="2000" dirty="0">
                <a:solidFill>
                  <a:schemeClr val="bg1">
                    <a:lumMod val="50000"/>
                  </a:schemeClr>
                </a:solidFill>
                <a:latin typeface="+mj-ea"/>
                <a:ea typeface="+mj-ea"/>
              </a:rPr>
              <a:t>No. </a:t>
            </a:r>
            <a:r>
              <a:rPr lang="en-US" altLang="ja-JP" sz="2000" dirty="0" err="1">
                <a:solidFill>
                  <a:schemeClr val="bg1">
                    <a:lumMod val="50000"/>
                  </a:schemeClr>
                </a:solidFill>
                <a:latin typeface="+mj-ea"/>
                <a:ea typeface="+mj-ea"/>
              </a:rPr>
              <a:t>xxxxxxx</a:t>
            </a:r>
            <a:r>
              <a:rPr lang="ja-JP" altLang="en-US" sz="2000" dirty="0">
                <a:solidFill>
                  <a:schemeClr val="bg1">
                    <a:lumMod val="50000"/>
                  </a:schemeClr>
                </a:solidFill>
                <a:latin typeface="+mj-ea"/>
                <a:ea typeface="+mj-ea"/>
              </a:rPr>
              <a:t>）の支援を受けた．</a:t>
            </a:r>
            <a:endParaRPr lang="en-US" altLang="ja-JP" sz="2000" dirty="0">
              <a:solidFill>
                <a:schemeClr val="bg1">
                  <a:lumMod val="50000"/>
                </a:schemeClr>
              </a:solidFill>
              <a:latin typeface="+mj-ea"/>
              <a:ea typeface="+mj-ea"/>
            </a:endParaRP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著者ＡＡとＢＢは，ＸＸＸＸＸ（企業名）に属する社員である</a:t>
            </a:r>
            <a:r>
              <a:rPr lang="en-US" altLang="ja-JP" sz="2000" dirty="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a:solidFill>
                  <a:schemeClr val="bg1">
                    <a:lumMod val="50000"/>
                  </a:schemeClr>
                </a:solidFill>
                <a:latin typeface="+mj-ea"/>
                <a:ea typeface="+mj-ea"/>
              </a:rPr>
              <a:t>　使用した装置（　　）は，ＸＸＸＸＸ（企業名）から提供されたものである．</a:t>
            </a:r>
            <a:endParaRPr lang="en-US" altLang="ja-JP" sz="2000" dirty="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a:solidFill>
                  <a:schemeClr val="bg1"/>
                </a:solidFill>
                <a:latin typeface="+mj-ea"/>
              </a:rPr>
              <a:t>この研究発表の内容に関する利益相反事項は，</a:t>
            </a:r>
            <a:br>
              <a:rPr kumimoji="1" lang="en-US" altLang="ja-JP" sz="2800" dirty="0">
                <a:solidFill>
                  <a:schemeClr val="bg1"/>
                </a:solidFill>
                <a:latin typeface="+mj-ea"/>
              </a:rPr>
            </a:br>
            <a:br>
              <a:rPr lang="en-US" altLang="ja-JP" sz="2800" dirty="0">
                <a:solidFill>
                  <a:schemeClr val="bg1"/>
                </a:solidFill>
                <a:latin typeface="+mj-ea"/>
              </a:rPr>
            </a:br>
            <a:r>
              <a:rPr lang="ja-JP" altLang="en-US" sz="2800" dirty="0">
                <a:solidFill>
                  <a:srgbClr val="FFFF00"/>
                </a:solidFill>
                <a:latin typeface="+mj-ea"/>
              </a:rPr>
              <a:t>☑ 　</a:t>
            </a:r>
            <a:r>
              <a:rPr lang="ja-JP" altLang="en-US" sz="2800" dirty="0">
                <a:solidFill>
                  <a:schemeClr val="bg1"/>
                </a:solidFill>
                <a:latin typeface="+mj-ea"/>
              </a:rPr>
              <a:t>あります</a:t>
            </a:r>
            <a:br>
              <a:rPr lang="ja-JP" altLang="en-US" sz="3200" dirty="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5526360" y="6237312"/>
            <a:ext cx="3438128" cy="432048"/>
          </a:xfrm>
        </p:spPr>
        <p:txBody>
          <a:bodyPr>
            <a:normAutofit/>
          </a:bodyPr>
          <a:lstStyle/>
          <a:p>
            <a:pPr algn="l"/>
            <a:r>
              <a:rPr lang="ja-JP" altLang="en-US" sz="1600" dirty="0">
                <a:solidFill>
                  <a:schemeClr val="bg1"/>
                </a:solidFill>
                <a:latin typeface="+mj-ea"/>
                <a:ea typeface="+mj-ea"/>
              </a:rPr>
              <a:t>第</a:t>
            </a:r>
            <a:r>
              <a:rPr lang="en-US" altLang="ja-JP" sz="1600">
                <a:solidFill>
                  <a:schemeClr val="bg1"/>
                </a:solidFill>
                <a:latin typeface="+mj-ea"/>
                <a:ea typeface="+mj-ea"/>
              </a:rPr>
              <a:t>17</a:t>
            </a:r>
            <a:r>
              <a:rPr lang="ja-JP" altLang="en-US" sz="1600">
                <a:solidFill>
                  <a:schemeClr val="bg1"/>
                </a:solidFill>
                <a:latin typeface="+mj-ea"/>
                <a:ea typeface="+mj-ea"/>
              </a:rPr>
              <a:t>回</a:t>
            </a:r>
            <a:r>
              <a:rPr lang="ja-JP" altLang="en-US" sz="1600" dirty="0">
                <a:solidFill>
                  <a:schemeClr val="bg1"/>
                </a:solidFill>
                <a:latin typeface="+mj-ea"/>
                <a:ea typeface="+mj-ea"/>
              </a:rPr>
              <a:t>九州放射線医療技術学術大会</a:t>
            </a:r>
            <a:endParaRPr lang="en-US" altLang="ja-JP" sz="1600" dirty="0">
              <a:solidFill>
                <a:schemeClr val="bg1"/>
              </a:solidFill>
              <a:latin typeface="+mj-ea"/>
              <a:ea typeface="+mj-ea"/>
            </a:endParaRPr>
          </a:p>
        </p:txBody>
      </p:sp>
      <p:sp>
        <p:nvSpPr>
          <p:cNvPr id="6" name="角丸四角形吹き出し 5"/>
          <p:cNvSpPr/>
          <p:nvPr/>
        </p:nvSpPr>
        <p:spPr>
          <a:xfrm>
            <a:off x="5868144" y="1143000"/>
            <a:ext cx="3275856" cy="2286604"/>
          </a:xfrm>
          <a:prstGeom prst="wedgeRoundRectCallout">
            <a:avLst>
              <a:gd name="adj1" fmla="val -73890"/>
              <a:gd name="adj2" fmla="val 7077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a:latin typeface="+mj-ea"/>
                <a:ea typeface="+mj-ea"/>
              </a:rPr>
              <a:t>筆頭研究者ならびに共同研究者の全員について，この研究に対する利益相反の内容を簡潔に書いてください．</a:t>
            </a:r>
            <a:endParaRPr lang="en-US" altLang="ja-JP" sz="1600" dirty="0">
              <a:latin typeface="+mj-ea"/>
              <a:ea typeface="+mj-ea"/>
            </a:endParaRPr>
          </a:p>
          <a:p>
            <a:endParaRPr lang="en-US" altLang="ja-JP" sz="1600" b="1" dirty="0">
              <a:latin typeface="+mj-ea"/>
              <a:ea typeface="+mj-ea"/>
            </a:endParaRPr>
          </a:p>
          <a:p>
            <a:r>
              <a:rPr lang="ja-JP" altLang="en-US" sz="1600" dirty="0">
                <a:latin typeface="+mj-ea"/>
                <a:ea typeface="+mj-ea"/>
              </a:rPr>
              <a:t>社員である企業・団体等の名称，研究費を受け取っている事実などを氏名を特定して書いてください．</a:t>
            </a:r>
          </a:p>
        </p:txBody>
      </p:sp>
      <p:sp>
        <p:nvSpPr>
          <p:cNvPr id="7" name="テキスト ボックス 6"/>
          <p:cNvSpPr txBox="1"/>
          <p:nvPr/>
        </p:nvSpPr>
        <p:spPr>
          <a:xfrm>
            <a:off x="284796" y="116632"/>
            <a:ext cx="8385629" cy="584775"/>
          </a:xfrm>
          <a:prstGeom prst="rect">
            <a:avLst/>
          </a:prstGeom>
          <a:noFill/>
        </p:spPr>
        <p:txBody>
          <a:bodyPr wrap="none" rtlCol="0">
            <a:spAutoFit/>
          </a:bodyPr>
          <a:lstStyle/>
          <a:p>
            <a:r>
              <a:rPr kumimoji="1" lang="ja-JP" altLang="en-US" sz="1600" dirty="0">
                <a:solidFill>
                  <a:srgbClr val="FFFF00"/>
                </a:solidFill>
                <a:latin typeface="+mj-ea"/>
                <a:ea typeface="+mj-ea"/>
              </a:rPr>
              <a:t>公開する</a:t>
            </a:r>
            <a:r>
              <a:rPr kumimoji="1" lang="ja-JP" altLang="en-US" sz="1600" u="sng" dirty="0">
                <a:solidFill>
                  <a:srgbClr val="FFFF00"/>
                </a:solidFill>
                <a:latin typeface="+mj-ea"/>
                <a:ea typeface="+mj-ea"/>
              </a:rPr>
              <a:t>利益相反がある場合</a:t>
            </a:r>
            <a:r>
              <a:rPr lang="ja-JP" altLang="en-US" sz="1600" dirty="0">
                <a:solidFill>
                  <a:srgbClr val="FFFF00"/>
                </a:solidFill>
                <a:latin typeface="+mj-ea"/>
                <a:ea typeface="+mj-ea"/>
              </a:rPr>
              <a:t>，</a:t>
            </a:r>
            <a:r>
              <a:rPr kumimoji="1" lang="ja-JP" altLang="en-US" sz="1600" dirty="0">
                <a:solidFill>
                  <a:srgbClr val="FFFF00"/>
                </a:solidFill>
                <a:latin typeface="+mj-ea"/>
                <a:ea typeface="+mj-ea"/>
              </a:rPr>
              <a:t>このスライドを</a:t>
            </a:r>
            <a:r>
              <a:rPr kumimoji="1" lang="en-US" altLang="ja-JP" sz="1600" dirty="0">
                <a:solidFill>
                  <a:srgbClr val="FFFF00"/>
                </a:solidFill>
                <a:latin typeface="+mj-ea"/>
                <a:ea typeface="+mj-ea"/>
              </a:rPr>
              <a:t>2</a:t>
            </a:r>
            <a:r>
              <a:rPr kumimoji="1" lang="ja-JP" altLang="en-US" sz="1600" dirty="0">
                <a:solidFill>
                  <a:srgbClr val="FFFF00"/>
                </a:solidFill>
                <a:latin typeface="+mj-ea"/>
                <a:ea typeface="+mj-ea"/>
              </a:rPr>
              <a:t>枚目（タイトルのスライドの次）に入れてください．</a:t>
            </a:r>
            <a:endParaRPr kumimoji="1" lang="en-US" altLang="ja-JP" sz="1600" dirty="0">
              <a:solidFill>
                <a:srgbClr val="FFFF00"/>
              </a:solidFill>
              <a:latin typeface="+mj-ea"/>
              <a:ea typeface="+mj-ea"/>
            </a:endParaRPr>
          </a:p>
          <a:p>
            <a:r>
              <a:rPr kumimoji="1" lang="ja-JP" altLang="en-US" sz="1600" dirty="0">
                <a:solidFill>
                  <a:srgbClr val="FFFF00"/>
                </a:solidFill>
                <a:latin typeface="+mj-ea"/>
                <a:ea typeface="+mj-ea"/>
              </a:rPr>
              <a:t>（色などは変更しても構いません）</a:t>
            </a:r>
          </a:p>
        </p:txBody>
      </p:sp>
    </p:spTree>
    <p:extLst>
      <p:ext uri="{BB962C8B-B14F-4D97-AF65-F5344CB8AC3E}">
        <p14:creationId xmlns:p14="http://schemas.microsoft.com/office/powerpoint/2010/main" val="22324537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163</Words>
  <Application>Microsoft Office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Calibri</vt:lpstr>
      <vt:lpstr>Office ​​テーマ</vt:lpstr>
      <vt:lpstr>この研究発表の内容に関する利益相反事項は，  ☑ 　あります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青木　道郎</cp:lastModifiedBy>
  <cp:revision>15</cp:revision>
  <dcterms:created xsi:type="dcterms:W3CDTF">2012-12-16T22:17:39Z</dcterms:created>
  <dcterms:modified xsi:type="dcterms:W3CDTF">2022-10-11T13:37:57Z</dcterms:modified>
</cp:coreProperties>
</file>