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70" d="100"/>
          <a:sy n="70" d="100"/>
        </p:scale>
        <p:origin x="78" y="8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2023/10/5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28564" y="2693987"/>
            <a:ext cx="9934872" cy="1470025"/>
          </a:xfrm>
        </p:spPr>
        <p:txBody>
          <a:bodyPr>
            <a:no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この研究発表の内容に関する利益相反事項は，</a:t>
            </a: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r>
              <a:rPr lang="ja-JP" altLang="en-US" sz="3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☑ 　</a:t>
            </a:r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endParaRPr lang="ja-JP" altLang="en-US" sz="32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59496" y="476672"/>
            <a:ext cx="1008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公開する</a:t>
            </a:r>
            <a:r>
              <a:rPr lang="ja-JP" altLang="en-US" sz="1600" u="sng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,</a:t>
            </a:r>
          </a:p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このスライドを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2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枚目（タイトルのスライドの次）に入れてください 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(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6600056" y="6381327"/>
            <a:ext cx="54006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第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18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回九州放射線医療技術学術大会</a:t>
            </a:r>
            <a:endParaRPr lang="en-US" altLang="ja-JP" sz="2400" dirty="0">
              <a:solidFill>
                <a:schemeClr val="bg1"/>
              </a:solidFill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57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takafumi kitasato</cp:lastModifiedBy>
  <cp:revision>16</cp:revision>
  <dcterms:created xsi:type="dcterms:W3CDTF">2012-12-16T22:17:39Z</dcterms:created>
  <dcterms:modified xsi:type="dcterms:W3CDTF">2023-10-05T12:00:07Z</dcterms:modified>
</cp:coreProperties>
</file>