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431" autoAdjust="0"/>
    <p:restoredTop sz="94677"/>
  </p:normalViewPr>
  <p:slideViewPr>
    <p:cSldViewPr>
      <p:cViewPr varScale="1">
        <p:scale>
          <a:sx n="107" d="100"/>
          <a:sy n="107" d="100"/>
        </p:scale>
        <p:origin x="588" y="10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0" y="2130426"/>
            <a:ext cx="103632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2023/10/5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32420928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2023/10/5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2018481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0" y="274639"/>
            <a:ext cx="27432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09600" y="274639"/>
            <a:ext cx="80264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2023/10/5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25734540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2023/10/5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5587563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1"/>
            <a:ext cx="103632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2023/10/5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40950456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83BFA619-4185-4D57-8FD7-5FA0132CA328}" type="datetimeFigureOut">
              <a:rPr kumimoji="1" lang="ja-JP" altLang="en-US" smtClean="0"/>
              <a:pPr/>
              <a:t>2023/10/5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18768883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83BFA619-4185-4D57-8FD7-5FA0132CA328}" type="datetimeFigureOut">
              <a:rPr kumimoji="1" lang="ja-JP" altLang="en-US" smtClean="0"/>
              <a:pPr/>
              <a:t>2023/10/5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7223221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83BFA619-4185-4D57-8FD7-5FA0132CA328}" type="datetimeFigureOut">
              <a:rPr kumimoji="1" lang="ja-JP" altLang="en-US" smtClean="0"/>
              <a:pPr/>
              <a:t>2023/10/5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31928410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3BFA619-4185-4D57-8FD7-5FA0132CA328}" type="datetimeFigureOut">
              <a:rPr kumimoji="1" lang="ja-JP" altLang="en-US" smtClean="0"/>
              <a:pPr/>
              <a:t>2023/10/5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35829090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1" y="273050"/>
            <a:ext cx="4011084"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3BFA619-4185-4D57-8FD7-5FA0132CA328}" type="datetimeFigureOut">
              <a:rPr kumimoji="1" lang="ja-JP" altLang="en-US" smtClean="0"/>
              <a:pPr/>
              <a:t>2023/10/5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42290449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0"/>
            <a:ext cx="73152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3BFA619-4185-4D57-8FD7-5FA0132CA328}" type="datetimeFigureOut">
              <a:rPr kumimoji="1" lang="ja-JP" altLang="en-US" smtClean="0"/>
              <a:pPr/>
              <a:t>2023/10/5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3730895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BFA619-4185-4D57-8FD7-5FA0132CA328}" type="datetimeFigureOut">
              <a:rPr kumimoji="1" lang="ja-JP" altLang="en-US" smtClean="0"/>
              <a:pPr/>
              <a:t>2023/10/5</a:t>
            </a:fld>
            <a:endParaRPr kumimoji="1" lang="ja-JP" altLang="en-US"/>
          </a:p>
        </p:txBody>
      </p:sp>
      <p:sp>
        <p:nvSpPr>
          <p:cNvPr id="5" name="フッター プレースホルダー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16172377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2135560" y="3140968"/>
            <a:ext cx="7872536" cy="2220118"/>
          </a:xfrm>
          <a:prstGeom prst="rect">
            <a:avLst/>
          </a:prstGeom>
          <a:ln>
            <a:solidFill>
              <a:schemeClr val="accent1"/>
            </a:solidFill>
          </a:ln>
        </p:spPr>
        <p:style>
          <a:lnRef idx="2">
            <a:schemeClr val="accent6"/>
          </a:lnRef>
          <a:fillRef idx="1">
            <a:schemeClr val="lt1"/>
          </a:fillRef>
          <a:effectRef idx="0">
            <a:schemeClr val="accent6"/>
          </a:effectRef>
          <a:fontRef idx="minor">
            <a:schemeClr val="dk1"/>
          </a:fontRef>
        </p:style>
        <p:txBody>
          <a:bodyPr/>
          <a:lstStyle/>
          <a:p>
            <a:r>
              <a:rPr lang="ja-JP" altLang="en-US" sz="2000" dirty="0">
                <a:solidFill>
                  <a:schemeClr val="bg1">
                    <a:lumMod val="50000"/>
                  </a:schemeClr>
                </a:solidFill>
                <a:latin typeface="Arial" panose="020B0604020202020204" pitchFamily="34" charset="0"/>
                <a:ea typeface="メイリオ" panose="020B0604030504040204" pitchFamily="50" charset="-128"/>
              </a:rPr>
              <a:t>例</a:t>
            </a:r>
            <a:endParaRPr lang="en-US" altLang="ja-JP" sz="2000" dirty="0">
              <a:solidFill>
                <a:schemeClr val="bg1">
                  <a:lumMod val="50000"/>
                </a:schemeClr>
              </a:solidFill>
              <a:latin typeface="Arial" panose="020B0604020202020204" pitchFamily="34" charset="0"/>
              <a:ea typeface="メイリオ" panose="020B0604030504040204" pitchFamily="50" charset="-128"/>
            </a:endParaRPr>
          </a:p>
          <a:p>
            <a:r>
              <a:rPr lang="ja-JP" altLang="en-US" sz="2000" dirty="0">
                <a:solidFill>
                  <a:schemeClr val="bg1">
                    <a:lumMod val="50000"/>
                  </a:schemeClr>
                </a:solidFill>
                <a:latin typeface="Arial" panose="020B0604020202020204" pitchFamily="34" charset="0"/>
                <a:ea typeface="メイリオ" panose="020B0604030504040204" pitchFamily="50" charset="-128"/>
              </a:rPr>
              <a:t>　</a:t>
            </a:r>
            <a:r>
              <a:rPr lang="ja-JP" altLang="en-US" dirty="0">
                <a:solidFill>
                  <a:schemeClr val="bg1">
                    <a:lumMod val="50000"/>
                  </a:schemeClr>
                </a:solidFill>
                <a:latin typeface="Arial" panose="020B0604020202020204" pitchFamily="34" charset="0"/>
                <a:ea typeface="メイリオ" panose="020B0604030504040204" pitchFamily="50" charset="-128"/>
              </a:rPr>
              <a:t>本研究（の一部）はＸＸＸＸＸ（助成金</a:t>
            </a:r>
            <a:r>
              <a:rPr lang="en-US" altLang="ja-JP" dirty="0">
                <a:solidFill>
                  <a:schemeClr val="bg1">
                    <a:lumMod val="50000"/>
                  </a:schemeClr>
                </a:solidFill>
                <a:latin typeface="Arial" panose="020B0604020202020204" pitchFamily="34" charset="0"/>
                <a:ea typeface="メイリオ" panose="020B0604030504040204" pitchFamily="50" charset="-128"/>
              </a:rPr>
              <a:t>No. </a:t>
            </a:r>
            <a:r>
              <a:rPr lang="en-US" altLang="ja-JP" dirty="0" err="1">
                <a:solidFill>
                  <a:schemeClr val="bg1">
                    <a:lumMod val="50000"/>
                  </a:schemeClr>
                </a:solidFill>
                <a:latin typeface="Arial" panose="020B0604020202020204" pitchFamily="34" charset="0"/>
                <a:ea typeface="メイリオ" panose="020B0604030504040204" pitchFamily="50" charset="-128"/>
              </a:rPr>
              <a:t>xxxxxxx</a:t>
            </a:r>
            <a:r>
              <a:rPr lang="ja-JP" altLang="en-US" dirty="0">
                <a:solidFill>
                  <a:schemeClr val="bg1">
                    <a:lumMod val="50000"/>
                  </a:schemeClr>
                </a:solidFill>
                <a:latin typeface="Arial" panose="020B0604020202020204" pitchFamily="34" charset="0"/>
                <a:ea typeface="メイリオ" panose="020B0604030504040204" pitchFamily="50" charset="-128"/>
              </a:rPr>
              <a:t>）の支援を受けた．</a:t>
            </a:r>
            <a:endParaRPr lang="en-US" altLang="ja-JP" dirty="0">
              <a:solidFill>
                <a:schemeClr val="bg1">
                  <a:lumMod val="50000"/>
                </a:schemeClr>
              </a:solidFill>
              <a:latin typeface="Arial" panose="020B0604020202020204" pitchFamily="34" charset="0"/>
              <a:ea typeface="メイリオ" panose="020B0604030504040204" pitchFamily="50" charset="-128"/>
            </a:endParaRPr>
          </a:p>
          <a:p>
            <a:r>
              <a:rPr lang="ja-JP" altLang="en-US" dirty="0">
                <a:solidFill>
                  <a:schemeClr val="bg1">
                    <a:lumMod val="50000"/>
                  </a:schemeClr>
                </a:solidFill>
                <a:latin typeface="Arial" panose="020B0604020202020204" pitchFamily="34" charset="0"/>
                <a:ea typeface="メイリオ" panose="020B0604030504040204" pitchFamily="50" charset="-128"/>
              </a:rPr>
              <a:t>　</a:t>
            </a:r>
            <a:endParaRPr lang="en-US" altLang="ja-JP" dirty="0">
              <a:solidFill>
                <a:schemeClr val="bg1">
                  <a:lumMod val="50000"/>
                </a:schemeClr>
              </a:solidFill>
              <a:latin typeface="Arial" panose="020B0604020202020204" pitchFamily="34" charset="0"/>
              <a:ea typeface="メイリオ" panose="020B0604030504040204" pitchFamily="50" charset="-128"/>
            </a:endParaRPr>
          </a:p>
          <a:p>
            <a:r>
              <a:rPr lang="ja-JP" altLang="en-US" dirty="0">
                <a:solidFill>
                  <a:schemeClr val="bg1">
                    <a:lumMod val="50000"/>
                  </a:schemeClr>
                </a:solidFill>
                <a:latin typeface="Arial" panose="020B0604020202020204" pitchFamily="34" charset="0"/>
                <a:ea typeface="メイリオ" panose="020B0604030504040204" pitchFamily="50" charset="-128"/>
              </a:rPr>
              <a:t>　著者ＡＡとＢＢは，ＸＸＸＸＸ（企業名）に属する社員である</a:t>
            </a:r>
            <a:r>
              <a:rPr lang="en-US" altLang="ja-JP" dirty="0">
                <a:solidFill>
                  <a:schemeClr val="bg1">
                    <a:lumMod val="50000"/>
                  </a:schemeClr>
                </a:solidFill>
                <a:latin typeface="Arial" panose="020B0604020202020204" pitchFamily="34" charset="0"/>
                <a:ea typeface="メイリオ" panose="020B0604030504040204" pitchFamily="50" charset="-128"/>
              </a:rPr>
              <a:t>.  </a:t>
            </a:r>
          </a:p>
          <a:p>
            <a:r>
              <a:rPr lang="ja-JP" altLang="en-US" dirty="0">
                <a:solidFill>
                  <a:schemeClr val="bg1">
                    <a:lumMod val="50000"/>
                  </a:schemeClr>
                </a:solidFill>
                <a:latin typeface="Arial" panose="020B0604020202020204" pitchFamily="34" charset="0"/>
                <a:ea typeface="メイリオ" panose="020B0604030504040204" pitchFamily="50" charset="-128"/>
              </a:rPr>
              <a:t>　</a:t>
            </a:r>
            <a:endParaRPr lang="en-US" altLang="ja-JP" dirty="0">
              <a:solidFill>
                <a:schemeClr val="bg1">
                  <a:lumMod val="50000"/>
                </a:schemeClr>
              </a:solidFill>
              <a:latin typeface="Arial" panose="020B0604020202020204" pitchFamily="34" charset="0"/>
              <a:ea typeface="メイリオ" panose="020B0604030504040204" pitchFamily="50" charset="-128"/>
            </a:endParaRPr>
          </a:p>
          <a:p>
            <a:r>
              <a:rPr lang="ja-JP" altLang="en-US" dirty="0">
                <a:solidFill>
                  <a:schemeClr val="bg1">
                    <a:lumMod val="50000"/>
                  </a:schemeClr>
                </a:solidFill>
                <a:latin typeface="Arial" panose="020B0604020202020204" pitchFamily="34" charset="0"/>
                <a:ea typeface="メイリオ" panose="020B0604030504040204" pitchFamily="50" charset="-128"/>
              </a:rPr>
              <a:t>　使用した装置（　　）は，ＸＸＸＸＸ（企業名）から提供されたものである．</a:t>
            </a:r>
            <a:endParaRPr lang="en-US" altLang="ja-JP" dirty="0">
              <a:solidFill>
                <a:schemeClr val="bg1">
                  <a:lumMod val="50000"/>
                </a:schemeClr>
              </a:solidFill>
              <a:latin typeface="Arial" panose="020B0604020202020204" pitchFamily="34" charset="0"/>
              <a:ea typeface="メイリオ" panose="020B0604030504040204" pitchFamily="50" charset="-128"/>
            </a:endParaRPr>
          </a:p>
        </p:txBody>
      </p:sp>
      <p:sp>
        <p:nvSpPr>
          <p:cNvPr id="2" name="タイトル 1"/>
          <p:cNvSpPr>
            <a:spLocks noGrp="1"/>
          </p:cNvSpPr>
          <p:nvPr>
            <p:ph type="ctrTitle"/>
          </p:nvPr>
        </p:nvSpPr>
        <p:spPr>
          <a:xfrm>
            <a:off x="1272580" y="1670943"/>
            <a:ext cx="9646840" cy="1470025"/>
          </a:xfrm>
        </p:spPr>
        <p:txBody>
          <a:bodyPr>
            <a:noAutofit/>
          </a:bodyPr>
          <a:lstStyle/>
          <a:p>
            <a:r>
              <a:rPr lang="ja-JP" altLang="en-US" sz="3600" dirty="0">
                <a:solidFill>
                  <a:schemeClr val="bg1"/>
                </a:solidFill>
                <a:latin typeface="Arial" panose="020B0604020202020204" pitchFamily="34" charset="0"/>
                <a:ea typeface="メイリオ" panose="020B0604030504040204" pitchFamily="50" charset="-128"/>
              </a:rPr>
              <a:t>この研究発表の内容に関する利益相反事項は，</a:t>
            </a:r>
            <a:br>
              <a:rPr lang="en-US" altLang="ja-JP" sz="3600" dirty="0">
                <a:solidFill>
                  <a:schemeClr val="bg1"/>
                </a:solidFill>
                <a:latin typeface="Arial" panose="020B0604020202020204" pitchFamily="34" charset="0"/>
                <a:ea typeface="メイリオ" panose="020B0604030504040204" pitchFamily="50" charset="-128"/>
              </a:rPr>
            </a:br>
            <a:br>
              <a:rPr lang="en-US" altLang="ja-JP" sz="3600" dirty="0">
                <a:solidFill>
                  <a:schemeClr val="bg1"/>
                </a:solidFill>
                <a:latin typeface="Arial" panose="020B0604020202020204" pitchFamily="34" charset="0"/>
                <a:ea typeface="メイリオ" panose="020B0604030504040204" pitchFamily="50" charset="-128"/>
              </a:rPr>
            </a:br>
            <a:r>
              <a:rPr lang="ja-JP" altLang="en-US" sz="3600" dirty="0">
                <a:solidFill>
                  <a:srgbClr val="FFFF00"/>
                </a:solidFill>
                <a:latin typeface="Arial" panose="020B0604020202020204" pitchFamily="34" charset="0"/>
                <a:ea typeface="メイリオ" panose="020B0604030504040204" pitchFamily="50" charset="-128"/>
              </a:rPr>
              <a:t>☑ 　</a:t>
            </a:r>
            <a:r>
              <a:rPr lang="ja-JP" altLang="en-US" sz="3600" dirty="0">
                <a:solidFill>
                  <a:schemeClr val="bg1"/>
                </a:solidFill>
                <a:latin typeface="Arial" panose="020B0604020202020204" pitchFamily="34" charset="0"/>
                <a:ea typeface="メイリオ" panose="020B0604030504040204" pitchFamily="50" charset="-128"/>
              </a:rPr>
              <a:t>あります</a:t>
            </a:r>
            <a:br>
              <a:rPr lang="ja-JP" altLang="en-US" sz="3200" dirty="0">
                <a:solidFill>
                  <a:srgbClr val="FFFF00"/>
                </a:solidFill>
                <a:latin typeface="Arial" panose="020B0604020202020204" pitchFamily="34" charset="0"/>
                <a:ea typeface="メイリオ" panose="020B0604030504040204" pitchFamily="50" charset="-128"/>
              </a:rPr>
            </a:br>
            <a:endParaRPr lang="ja-JP" altLang="en-US" sz="3200" dirty="0">
              <a:latin typeface="Arial" panose="020B0604020202020204" pitchFamily="34" charset="0"/>
              <a:ea typeface="メイリオ" panose="020B0604030504040204" pitchFamily="50" charset="-128"/>
            </a:endParaRPr>
          </a:p>
        </p:txBody>
      </p:sp>
      <p:sp>
        <p:nvSpPr>
          <p:cNvPr id="3" name="サブタイトル 2"/>
          <p:cNvSpPr>
            <a:spLocks noGrp="1"/>
          </p:cNvSpPr>
          <p:nvPr>
            <p:ph type="subTitle" idx="1"/>
          </p:nvPr>
        </p:nvSpPr>
        <p:spPr>
          <a:xfrm>
            <a:off x="7536160" y="6320628"/>
            <a:ext cx="4446240" cy="432048"/>
          </a:xfrm>
        </p:spPr>
        <p:txBody>
          <a:bodyPr>
            <a:noAutofit/>
          </a:bodyPr>
          <a:lstStyle/>
          <a:p>
            <a:pPr algn="l"/>
            <a:r>
              <a:rPr lang="ja-JP" altLang="en-US" sz="2000" dirty="0">
                <a:solidFill>
                  <a:schemeClr val="bg1"/>
                </a:solidFill>
                <a:latin typeface="Arial" panose="020B0604020202020204" pitchFamily="34" charset="0"/>
                <a:ea typeface="メイリオ" panose="020B0604030504040204" pitchFamily="50" charset="-128"/>
              </a:rPr>
              <a:t>第</a:t>
            </a:r>
            <a:r>
              <a:rPr lang="en-US" altLang="ja-JP" sz="2000" dirty="0">
                <a:solidFill>
                  <a:schemeClr val="bg1"/>
                </a:solidFill>
                <a:latin typeface="Arial" panose="020B0604020202020204" pitchFamily="34" charset="0"/>
                <a:ea typeface="メイリオ" panose="020B0604030504040204" pitchFamily="50" charset="-128"/>
              </a:rPr>
              <a:t>18</a:t>
            </a:r>
            <a:r>
              <a:rPr lang="ja-JP" altLang="en-US" sz="2000" dirty="0">
                <a:solidFill>
                  <a:schemeClr val="bg1"/>
                </a:solidFill>
                <a:latin typeface="Arial" panose="020B0604020202020204" pitchFamily="34" charset="0"/>
                <a:ea typeface="メイリオ" panose="020B0604030504040204" pitchFamily="50" charset="-128"/>
              </a:rPr>
              <a:t>回九州放射線医療技術学術大会</a:t>
            </a:r>
            <a:endParaRPr lang="en-US" altLang="ja-JP" sz="2000" dirty="0">
              <a:solidFill>
                <a:schemeClr val="bg1"/>
              </a:solidFill>
              <a:latin typeface="Arial" panose="020B0604020202020204" pitchFamily="34" charset="0"/>
              <a:ea typeface="メイリオ" panose="020B0604030504040204" pitchFamily="50" charset="-128"/>
            </a:endParaRPr>
          </a:p>
        </p:txBody>
      </p:sp>
      <p:sp>
        <p:nvSpPr>
          <p:cNvPr id="6" name="角丸四角形吹き出し 5"/>
          <p:cNvSpPr/>
          <p:nvPr/>
        </p:nvSpPr>
        <p:spPr>
          <a:xfrm>
            <a:off x="8832304" y="854364"/>
            <a:ext cx="3275856" cy="2286604"/>
          </a:xfrm>
          <a:prstGeom prst="wedgeRoundRectCallout">
            <a:avLst>
              <a:gd name="adj1" fmla="val -73890"/>
              <a:gd name="adj2" fmla="val 70777"/>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a:latin typeface="Arial" panose="020B0604020202020204" pitchFamily="34" charset="0"/>
                <a:ea typeface="メイリオ" panose="020B0604030504040204" pitchFamily="50" charset="-128"/>
              </a:rPr>
              <a:t>筆頭研究者ならびに共同研究者の全員について，この研究に対する利益相反の内容を簡潔に書いてください．</a:t>
            </a:r>
            <a:endParaRPr lang="en-US" altLang="ja-JP" sz="1400" dirty="0">
              <a:latin typeface="Arial" panose="020B0604020202020204" pitchFamily="34" charset="0"/>
              <a:ea typeface="メイリオ" panose="020B0604030504040204" pitchFamily="50" charset="-128"/>
            </a:endParaRPr>
          </a:p>
          <a:p>
            <a:endParaRPr lang="en-US" altLang="ja-JP" sz="1400" b="1" dirty="0">
              <a:latin typeface="Arial" panose="020B0604020202020204" pitchFamily="34" charset="0"/>
              <a:ea typeface="メイリオ" panose="020B0604030504040204" pitchFamily="50" charset="-128"/>
            </a:endParaRPr>
          </a:p>
          <a:p>
            <a:r>
              <a:rPr lang="ja-JP" altLang="en-US" sz="1400" dirty="0">
                <a:latin typeface="Arial" panose="020B0604020202020204" pitchFamily="34" charset="0"/>
                <a:ea typeface="メイリオ" panose="020B0604030504040204" pitchFamily="50" charset="-128"/>
              </a:rPr>
              <a:t>社員である企業・団体等の名称，研究費を受け取っている事実などを氏名を特定して書いてください．</a:t>
            </a:r>
          </a:p>
        </p:txBody>
      </p:sp>
      <p:sp>
        <p:nvSpPr>
          <p:cNvPr id="7" name="テキスト ボックス 6"/>
          <p:cNvSpPr txBox="1"/>
          <p:nvPr/>
        </p:nvSpPr>
        <p:spPr>
          <a:xfrm>
            <a:off x="1883823" y="151274"/>
            <a:ext cx="8376011" cy="523220"/>
          </a:xfrm>
          <a:prstGeom prst="rect">
            <a:avLst/>
          </a:prstGeom>
          <a:noFill/>
        </p:spPr>
        <p:txBody>
          <a:bodyPr wrap="none" rtlCol="0">
            <a:spAutoFit/>
          </a:bodyPr>
          <a:lstStyle/>
          <a:p>
            <a:r>
              <a:rPr lang="ja-JP" altLang="en-US" sz="1400" dirty="0">
                <a:solidFill>
                  <a:srgbClr val="FFFF00"/>
                </a:solidFill>
                <a:latin typeface="メイリオ" panose="020B0604030504040204" pitchFamily="50" charset="-128"/>
                <a:ea typeface="メイリオ" panose="020B0604030504040204" pitchFamily="50" charset="-128"/>
              </a:rPr>
              <a:t>公開する</a:t>
            </a:r>
            <a:r>
              <a:rPr lang="ja-JP" altLang="en-US" sz="1400" u="sng" dirty="0">
                <a:solidFill>
                  <a:srgbClr val="FFFF00"/>
                </a:solidFill>
                <a:latin typeface="メイリオ" panose="020B0604030504040204" pitchFamily="50" charset="-128"/>
                <a:ea typeface="メイリオ" panose="020B0604030504040204" pitchFamily="50" charset="-128"/>
              </a:rPr>
              <a:t>利益相反がある場合</a:t>
            </a:r>
            <a:r>
              <a:rPr lang="ja-JP" altLang="en-US" sz="1400" dirty="0">
                <a:solidFill>
                  <a:srgbClr val="FFFF00"/>
                </a:solidFill>
                <a:latin typeface="メイリオ" panose="020B0604030504040204" pitchFamily="50" charset="-128"/>
                <a:ea typeface="メイリオ" panose="020B0604030504040204" pitchFamily="50" charset="-128"/>
              </a:rPr>
              <a:t>，このスライドを</a:t>
            </a:r>
            <a:r>
              <a:rPr lang="en-US" altLang="ja-JP" sz="1400" dirty="0">
                <a:solidFill>
                  <a:srgbClr val="FFFF00"/>
                </a:solidFill>
                <a:latin typeface="メイリオ" panose="020B0604030504040204" pitchFamily="50" charset="-128"/>
                <a:ea typeface="メイリオ" panose="020B0604030504040204" pitchFamily="50" charset="-128"/>
              </a:rPr>
              <a:t>2</a:t>
            </a:r>
            <a:r>
              <a:rPr lang="ja-JP" altLang="en-US" sz="1400" dirty="0">
                <a:solidFill>
                  <a:srgbClr val="FFFF00"/>
                </a:solidFill>
                <a:latin typeface="メイリオ" panose="020B0604030504040204" pitchFamily="50" charset="-128"/>
                <a:ea typeface="メイリオ" panose="020B0604030504040204" pitchFamily="50" charset="-128"/>
              </a:rPr>
              <a:t>枚目（タイトルのスライドの次）に入れてください．</a:t>
            </a:r>
            <a:endParaRPr lang="en-US" altLang="ja-JP" sz="1400" dirty="0">
              <a:solidFill>
                <a:srgbClr val="FFFF00"/>
              </a:solidFill>
              <a:latin typeface="メイリオ" panose="020B0604030504040204" pitchFamily="50" charset="-128"/>
              <a:ea typeface="メイリオ" panose="020B0604030504040204" pitchFamily="50" charset="-128"/>
            </a:endParaRPr>
          </a:p>
          <a:p>
            <a:r>
              <a:rPr lang="ja-JP" altLang="en-US" sz="1400" dirty="0">
                <a:solidFill>
                  <a:srgbClr val="FFFF00"/>
                </a:solidFill>
                <a:latin typeface="メイリオ" panose="020B0604030504040204" pitchFamily="50" charset="-128"/>
                <a:ea typeface="メイリオ" panose="020B0604030504040204" pitchFamily="50" charset="-128"/>
              </a:rPr>
              <a:t>（色などは変更しても構いません）</a:t>
            </a:r>
          </a:p>
        </p:txBody>
      </p:sp>
    </p:spTree>
    <p:extLst>
      <p:ext uri="{BB962C8B-B14F-4D97-AF65-F5344CB8AC3E}">
        <p14:creationId xmlns:p14="http://schemas.microsoft.com/office/powerpoint/2010/main" val="223245378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88</TotalTime>
  <Words>165</Words>
  <Application>Microsoft Office PowerPoint</Application>
  <PresentationFormat>ワイド画面</PresentationFormat>
  <Paragraphs>13</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メイリオ</vt:lpstr>
      <vt:lpstr>Arial</vt:lpstr>
      <vt:lpstr>Calibri</vt:lpstr>
      <vt:lpstr>Office ​​テーマ</vt:lpstr>
      <vt:lpstr>この研究発表の内容に関する利益相反事項は，  ☑ 　あります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この研究発表の内容に関する利益相反事項は，  ☑ 　ありません</dc:title>
  <dc:creator>Junji MORISHITA</dc:creator>
  <cp:lastModifiedBy>takafumi kitasato</cp:lastModifiedBy>
  <cp:revision>16</cp:revision>
  <dcterms:created xsi:type="dcterms:W3CDTF">2012-12-16T22:17:39Z</dcterms:created>
  <dcterms:modified xsi:type="dcterms:W3CDTF">2023-10-05T12:31:24Z</dcterms:modified>
</cp:coreProperties>
</file>