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31" autoAdjust="0"/>
    <p:restoredTop sz="94677"/>
  </p:normalViewPr>
  <p:slideViewPr>
    <p:cSldViewPr>
      <p:cViewPr varScale="1">
        <p:scale>
          <a:sx n="90" d="100"/>
          <a:sy n="90" d="100"/>
        </p:scale>
        <p:origin x="336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2024/8/29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2024/8/29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2024/8/29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2024/8/29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2024/8/29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2024/8/29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2024/8/29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2024/8/29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2024/8/29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2024/8/29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2024/8/29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2024/8/29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28564" y="2693987"/>
            <a:ext cx="9934872" cy="1470025"/>
          </a:xfrm>
        </p:spPr>
        <p:txBody>
          <a:bodyPr>
            <a:noAutofit/>
          </a:bodyPr>
          <a:lstStyle/>
          <a:p>
            <a:r>
              <a:rPr lang="ja-JP" altLang="en-US" sz="36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この研究発表の内容に関する利益相反事項は，</a:t>
            </a:r>
            <a:br>
              <a:rPr lang="en-US" altLang="ja-JP" sz="36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</a:br>
            <a:br>
              <a:rPr lang="en-US" altLang="ja-JP" sz="36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</a:br>
            <a:r>
              <a:rPr lang="ja-JP" altLang="en-US" sz="3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☑ 　</a:t>
            </a:r>
            <a:r>
              <a:rPr lang="ja-JP" altLang="en-US" sz="36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ありません</a:t>
            </a:r>
            <a:br>
              <a:rPr lang="ja-JP" altLang="en-US" sz="32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</a:br>
            <a:endParaRPr lang="ja-JP" altLang="en-US" sz="32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59496" y="476672"/>
            <a:ext cx="10081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公開する</a:t>
            </a:r>
            <a:r>
              <a:rPr lang="ja-JP" altLang="en-US" sz="1600" u="sng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利益相反がない場合</a:t>
            </a:r>
            <a:r>
              <a:rPr lang="en-US" altLang="ja-JP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,</a:t>
            </a:r>
          </a:p>
          <a:p>
            <a:r>
              <a:rPr lang="ja-JP" altLang="en-US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このスライドを</a:t>
            </a:r>
            <a:r>
              <a:rPr lang="en-US" altLang="ja-JP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2</a:t>
            </a:r>
            <a:r>
              <a:rPr lang="ja-JP" altLang="en-US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枚目（タイトルのスライドの次）に入れてください </a:t>
            </a:r>
            <a:r>
              <a:rPr lang="en-US" altLang="ja-JP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(</a:t>
            </a:r>
            <a:r>
              <a:rPr lang="ja-JP" altLang="en-US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色などは変更しても構いません）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6600056" y="6381327"/>
            <a:ext cx="5400600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4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第</a:t>
            </a:r>
            <a:r>
              <a:rPr lang="en-US" altLang="ja-JP" sz="24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19</a:t>
            </a:r>
            <a:r>
              <a:rPr lang="ja-JP" altLang="en-US" sz="24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回九州放射線医療技術学術大会</a:t>
            </a:r>
            <a:endParaRPr lang="en-US" altLang="ja-JP" sz="2400" dirty="0">
              <a:solidFill>
                <a:schemeClr val="bg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0771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57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この研究発表の内容に関する利益相反事項は，  ☑ 　ありません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masahiro enzaki</cp:lastModifiedBy>
  <cp:revision>17</cp:revision>
  <dcterms:created xsi:type="dcterms:W3CDTF">2012-12-16T22:17:39Z</dcterms:created>
  <dcterms:modified xsi:type="dcterms:W3CDTF">2024-08-29T06:11:00Z</dcterms:modified>
</cp:coreProperties>
</file>