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1" autoAdjust="0"/>
    <p:restoredTop sz="94677"/>
  </p:normalViewPr>
  <p:slideViewPr>
    <p:cSldViewPr>
      <p:cViewPr varScale="1">
        <p:scale>
          <a:sx n="52" d="100"/>
          <a:sy n="52" d="100"/>
        </p:scale>
        <p:origin x="58" y="3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kamatsu shigeyoshi 若松重良" userId="7fe7fa99d3e1dbe1" providerId="LiveId" clId="{F8746D3B-E6D6-4E07-AF49-94741D5DBE2A}"/>
    <pc:docChg chg="modSld">
      <pc:chgData name="wakamatsu shigeyoshi 若松重良" userId="7fe7fa99d3e1dbe1" providerId="LiveId" clId="{F8746D3B-E6D6-4E07-AF49-94741D5DBE2A}" dt="2025-10-15T03:49:02.274" v="4" actId="20577"/>
      <pc:docMkLst>
        <pc:docMk/>
      </pc:docMkLst>
      <pc:sldChg chg="modSp mod">
        <pc:chgData name="wakamatsu shigeyoshi 若松重良" userId="7fe7fa99d3e1dbe1" providerId="LiveId" clId="{F8746D3B-E6D6-4E07-AF49-94741D5DBE2A}" dt="2025-10-15T03:49:02.274" v="4" actId="20577"/>
        <pc:sldMkLst>
          <pc:docMk/>
          <pc:sldMk cId="3010771890" sldId="256"/>
        </pc:sldMkLst>
        <pc:spChg chg="mod">
          <ac:chgData name="wakamatsu shigeyoshi 若松重良" userId="7fe7fa99d3e1dbe1" providerId="LiveId" clId="{F8746D3B-E6D6-4E07-AF49-94741D5DBE2A}" dt="2025-10-15T03:49:02.274" v="4" actId="20577"/>
          <ac:spMkLst>
            <pc:docMk/>
            <pc:sldMk cId="3010771890" sldId="256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28564" y="2693987"/>
            <a:ext cx="9934872" cy="1470025"/>
          </a:xfrm>
        </p:spPr>
        <p:txBody>
          <a:bodyPr>
            <a:noAutofit/>
          </a:bodyPr>
          <a:lstStyle/>
          <a:p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この研究発表の内容に関する利益相反事項は，</a:t>
            </a: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r>
              <a:rPr lang="ja-JP" altLang="en-US" sz="3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☑ 　</a:t>
            </a:r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endParaRPr lang="ja-JP" altLang="en-US" sz="32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59496" y="476672"/>
            <a:ext cx="10081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公開する</a:t>
            </a:r>
            <a:r>
              <a:rPr lang="ja-JP" altLang="en-US" sz="1600" u="sng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,</a:t>
            </a:r>
          </a:p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このスライドを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枚目（タイトルのスライドの次）に入れてください 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600056" y="6381327"/>
            <a:ext cx="5400600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第</a:t>
            </a: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20</a:t>
            </a:r>
            <a:r>
              <a:rPr lang="ja-JP" altLang="en-US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回九州放射線医療技術学術大会</a:t>
            </a:r>
            <a:endParaRPr lang="en-US" altLang="ja-JP" sz="2400" dirty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SW</cp:lastModifiedBy>
  <cp:revision>17</cp:revision>
  <dcterms:created xsi:type="dcterms:W3CDTF">2012-12-16T22:17:39Z</dcterms:created>
  <dcterms:modified xsi:type="dcterms:W3CDTF">2025-10-15T03:49:08Z</dcterms:modified>
</cp:coreProperties>
</file>