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60" d="100"/>
          <a:sy n="60" d="100"/>
        </p:scale>
        <p:origin x="-10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2013/4/24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公開する</a:t>
            </a:r>
            <a:r>
              <a:rPr kumimoji="1" lang="ja-JP" altLang="en-US" sz="1600" u="sng" dirty="0" smtClean="0">
                <a:solidFill>
                  <a:srgbClr val="FF0000"/>
                </a:solidFill>
                <a:latin typeface="+mn-ea"/>
              </a:rPr>
              <a:t>利益相反がない場合</a:t>
            </a:r>
            <a:r>
              <a:rPr lang="en-US" altLang="ja-JP" sz="1600" dirty="0" smtClean="0">
                <a:solidFill>
                  <a:srgbClr val="FF00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このスライドを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色などは変更しても構いません）</a:t>
            </a:r>
            <a:endParaRPr kumimoji="1" lang="ja-JP" altLang="en-US" sz="1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８回九州放射線医療技術学術大会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51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FJ-USER</cp:lastModifiedBy>
  <cp:revision>7</cp:revision>
  <dcterms:created xsi:type="dcterms:W3CDTF">2012-12-16T22:17:39Z</dcterms:created>
  <dcterms:modified xsi:type="dcterms:W3CDTF">2013-04-24T10:20:28Z</dcterms:modified>
</cp:coreProperties>
</file>