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45" autoAdjust="0"/>
    <p:restoredTop sz="94660"/>
  </p:normalViewPr>
  <p:slideViewPr>
    <p:cSldViewPr>
      <p:cViewPr varScale="1">
        <p:scale>
          <a:sx n="75" d="100"/>
          <a:sy n="75" d="100"/>
        </p:scale>
        <p:origin x="-191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14/03/05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14/03/05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14/03/05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14/03/05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14/03/05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14/03/05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14/03/05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14/03/05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14/03/05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14/03/05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14/03/05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14/03/05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1560" y="2780928"/>
            <a:ext cx="8278688" cy="1470025"/>
          </a:xfrm>
        </p:spPr>
        <p:txBody>
          <a:bodyPr>
            <a:noAutofit/>
          </a:bodyPr>
          <a:lstStyle/>
          <a:p>
            <a:r>
              <a:rPr kumimoji="1" lang="ja-JP" altLang="en-US" sz="2800" dirty="0" smtClean="0">
                <a:solidFill>
                  <a:schemeClr val="bg1"/>
                </a:solidFill>
                <a:latin typeface="+mn-ea"/>
                <a:ea typeface="+mn-ea"/>
              </a:rPr>
              <a:t>この研究発表の内容に関する利益相反事項は，</a:t>
            </a:r>
            <a:r>
              <a:rPr kumimoji="1" lang="en-US" altLang="ja-JP" sz="2800" dirty="0" smtClean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kumimoji="1" lang="en-US" altLang="ja-JP" sz="2800" dirty="0" smtClean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en-US" altLang="ja-JP" sz="2800" dirty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lang="en-US" altLang="ja-JP" sz="2800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ja-JP" altLang="en-US" sz="2800" dirty="0" smtClean="0">
                <a:solidFill>
                  <a:srgbClr val="FFFF00"/>
                </a:solidFill>
                <a:latin typeface="+mn-ea"/>
                <a:ea typeface="+mn-ea"/>
              </a:rPr>
              <a:t>☑ 　</a:t>
            </a:r>
            <a:r>
              <a:rPr lang="ja-JP" altLang="en-US" sz="2800" dirty="0" smtClean="0">
                <a:solidFill>
                  <a:schemeClr val="bg1"/>
                </a:solidFill>
                <a:latin typeface="+mn-ea"/>
                <a:ea typeface="+mn-ea"/>
              </a:rPr>
              <a:t>ありません</a:t>
            </a:r>
            <a:r>
              <a:rPr lang="ja-JP" altLang="en-US" sz="3200" dirty="0" smtClean="0">
                <a:solidFill>
                  <a:srgbClr val="FFFF00"/>
                </a:solidFill>
                <a:latin typeface="+mn-ea"/>
                <a:ea typeface="+mn-ea"/>
              </a:rPr>
              <a:t/>
            </a:r>
            <a:br>
              <a:rPr lang="ja-JP" altLang="en-US" sz="3200" dirty="0" smtClean="0">
                <a:solidFill>
                  <a:srgbClr val="FFFF00"/>
                </a:solidFill>
                <a:latin typeface="+mn-ea"/>
                <a:ea typeface="+mn-ea"/>
              </a:rPr>
            </a:br>
            <a:endParaRPr kumimoji="1" lang="ja-JP" altLang="en-US" sz="3200" dirty="0">
              <a:latin typeface="+mn-ea"/>
              <a:ea typeface="+mn-ea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39552" y="476672"/>
            <a:ext cx="8496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FF0000"/>
                </a:solidFill>
                <a:latin typeface="+mn-ea"/>
              </a:rPr>
              <a:t>公開する</a:t>
            </a:r>
            <a:r>
              <a:rPr kumimoji="1" lang="ja-JP" altLang="en-US" sz="1600" u="sng" dirty="0" smtClean="0">
                <a:solidFill>
                  <a:srgbClr val="FF0000"/>
                </a:solidFill>
                <a:latin typeface="+mn-ea"/>
              </a:rPr>
              <a:t>利益相反がない場合</a:t>
            </a:r>
            <a:r>
              <a:rPr lang="en-US" altLang="ja-JP" sz="1600" dirty="0" smtClean="0">
                <a:solidFill>
                  <a:srgbClr val="FF0000"/>
                </a:solidFill>
                <a:latin typeface="+mn-ea"/>
              </a:rPr>
              <a:t>,</a:t>
            </a:r>
          </a:p>
          <a:p>
            <a:r>
              <a:rPr kumimoji="1" lang="ja-JP" altLang="en-US" sz="1600" dirty="0" smtClean="0">
                <a:solidFill>
                  <a:srgbClr val="FF0000"/>
                </a:solidFill>
                <a:latin typeface="+mn-ea"/>
              </a:rPr>
              <a:t>このスライドを</a:t>
            </a:r>
            <a:r>
              <a:rPr kumimoji="1" lang="en-US" altLang="ja-JP" sz="1600" dirty="0" smtClean="0">
                <a:solidFill>
                  <a:srgbClr val="FF0000"/>
                </a:solidFill>
                <a:latin typeface="+mn-ea"/>
              </a:rPr>
              <a:t>2</a:t>
            </a:r>
            <a:r>
              <a:rPr kumimoji="1" lang="ja-JP" altLang="en-US" sz="1600" dirty="0" smtClean="0">
                <a:solidFill>
                  <a:srgbClr val="FF0000"/>
                </a:solidFill>
                <a:latin typeface="+mn-ea"/>
              </a:rPr>
              <a:t>枚目（タイトルのスライドの次）に入れてください </a:t>
            </a:r>
            <a:r>
              <a:rPr kumimoji="1" lang="en-US" altLang="ja-JP" sz="1600" dirty="0" smtClean="0">
                <a:solidFill>
                  <a:srgbClr val="FF0000"/>
                </a:solidFill>
                <a:latin typeface="+mn-ea"/>
              </a:rPr>
              <a:t>(</a:t>
            </a:r>
            <a:r>
              <a:rPr kumimoji="1" lang="ja-JP" altLang="en-US" sz="1600" dirty="0" smtClean="0">
                <a:solidFill>
                  <a:srgbClr val="FF0000"/>
                </a:solidFill>
                <a:latin typeface="+mn-ea"/>
              </a:rPr>
              <a:t>色などは変更しても構いません）</a:t>
            </a:r>
            <a:endParaRPr kumimoji="1" lang="ja-JP" altLang="en-US" sz="16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5292080" y="6237312"/>
            <a:ext cx="3528392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600" dirty="0" smtClean="0">
                <a:solidFill>
                  <a:schemeClr val="bg1"/>
                </a:solidFill>
                <a:latin typeface="+mn-ea"/>
              </a:rPr>
              <a:t>第</a:t>
            </a:r>
            <a:r>
              <a:rPr lang="ja-JP" altLang="en-US" sz="1600" dirty="0" smtClean="0">
                <a:solidFill>
                  <a:schemeClr val="bg1"/>
                </a:solidFill>
                <a:latin typeface="+mn-ea"/>
              </a:rPr>
              <a:t>９</a:t>
            </a:r>
            <a:r>
              <a:rPr lang="ja-JP" altLang="en-US" sz="1600" dirty="0" smtClean="0">
                <a:solidFill>
                  <a:schemeClr val="bg1"/>
                </a:solidFill>
                <a:latin typeface="+mn-ea"/>
              </a:rPr>
              <a:t>回</a:t>
            </a:r>
            <a:r>
              <a:rPr lang="ja-JP" altLang="en-US" sz="1600" dirty="0" smtClean="0">
                <a:solidFill>
                  <a:schemeClr val="bg1"/>
                </a:solidFill>
                <a:latin typeface="+mn-ea"/>
              </a:rPr>
              <a:t>九州放射線医療技術学術大会</a:t>
            </a:r>
            <a:endParaRPr lang="en-US" altLang="ja-JP" sz="1600" dirty="0" smtClean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10771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51</Words>
  <Application>Microsoft Macintosh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この研究発表の内容に関する利益相反事項は，  ☑ 　ありません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渡辺 亮</cp:lastModifiedBy>
  <cp:revision>8</cp:revision>
  <dcterms:created xsi:type="dcterms:W3CDTF">2012-12-16T22:17:39Z</dcterms:created>
  <dcterms:modified xsi:type="dcterms:W3CDTF">2014-03-05T13:09:34Z</dcterms:modified>
</cp:coreProperties>
</file>